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307" r:id="rId2"/>
    <p:sldId id="306" r:id="rId3"/>
    <p:sldId id="300" r:id="rId4"/>
    <p:sldId id="301" r:id="rId5"/>
    <p:sldId id="310" r:id="rId6"/>
    <p:sldId id="31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st1" initials="G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343" y="4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5092D6-9605-4E11-9FDD-8B165F949866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2A7859-8D3C-4839-AD08-4A9AF4941526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805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576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6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20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449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36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94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66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499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24.12.2024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6046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ckup_Stop%22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tudio.youtube.com/channel/UCmlrbI6BFOyYcxwnsoVhqbA/livestream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file:///C:\Program%20Files%20(x86)\Blackmagic%20Design\Blackmagic%20ATEM%20Switchers\ATEM%20Software%20Control\ATEM%20Software%20Control.ex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studio.youtube.com/channel/UCmlrbI6BFOyYcxwnsoVhqbA/livestream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778" y="261216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1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Stop</a:t>
            </a:r>
            <a:r>
              <a:rPr lang="de-DE" b="1" dirty="0">
                <a:solidFill>
                  <a:schemeClr val="bg1"/>
                </a:solidFill>
              </a:rPr>
              <a:t> ATEM Mini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3" y="2062717"/>
            <a:ext cx="6220046" cy="174374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 und Backup stoppen, dazu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Record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und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am ATEM Mini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off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233B0EF-B7F9-4C4F-9A6D-AAE3DAB1C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498" y="3758552"/>
            <a:ext cx="7132120" cy="309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848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2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Backuprecorder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445" y="1551090"/>
            <a:ext cx="5779555" cy="422239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Aufnahme stoppen, Status wechselt von grün nach blau und bleibt dann statisch grün.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75905" y="228268"/>
            <a:ext cx="5419725" cy="648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Pfeil nach rechts 8">
            <a:hlinkClick r:id="rId3" action="ppaction://program"/>
          </p:cNvPr>
          <p:cNvSpPr/>
          <p:nvPr/>
        </p:nvSpPr>
        <p:spPr>
          <a:xfrm>
            <a:off x="2269150" y="4285121"/>
            <a:ext cx="2257130" cy="1168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Stop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9535034">
            <a:off x="8054775" y="121469"/>
            <a:ext cx="1254817" cy="3113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153591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15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Prepare</a:t>
            </a:r>
            <a:r>
              <a:rPr lang="de-DE" b="1" dirty="0">
                <a:solidFill>
                  <a:schemeClr val="bg1"/>
                </a:solidFill>
              </a:rPr>
              <a:t> Livestream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13" y="1614488"/>
            <a:ext cx="6220046" cy="3733367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r>
              <a:rPr lang="de-DE" dirty="0" err="1">
                <a:solidFill>
                  <a:schemeClr val="accent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accent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Studio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öffnen ‚Stream planen‘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Gottesdienst in Referenzliste wählen und ‚REUSE SETTINGS‘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Titel und Beschreibung anpassen           =&gt;weiter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Einstellungen hier belassen                     =&gt;weiter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Privat\nicht gelistet \ Öffentlich setzen                                     =&gt; fertig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Wichtig!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Streamschlüssel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kopieren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Studio schließen</a:t>
            </a:r>
            <a:endParaRPr lang="de-DE" b="1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794291" y="5603471"/>
            <a:ext cx="2101309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YoutubeStudio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D581BB0-2B76-4B2D-A355-DFEF534BF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8181" y="423609"/>
            <a:ext cx="3687049" cy="300539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245B25A-8043-4DA4-9894-E074C8A26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225" y="3629149"/>
            <a:ext cx="5124959" cy="258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Livestream ATEM Mini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4450789"/>
          </a:xfrm>
          <a:solidFill>
            <a:schemeClr val="tx1"/>
          </a:solidFill>
        </p:spPr>
        <p:txBody>
          <a:bodyPr>
            <a:normAutofit lnSpcReduction="10000"/>
          </a:bodyPr>
          <a:lstStyle/>
          <a:p>
            <a:r>
              <a:rPr lang="de-DE" dirty="0">
                <a:solidFill>
                  <a:schemeClr val="accent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ATEM Software Control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öffnen und auf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Ausgabe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Einstellung prüfen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Plattform: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RTMP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Server: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Primary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Alten Schlüssel löschen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Den aus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Studio kopierten Schlüssel mit STRG V aus der Zwischenablage einfügen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Software Control schließen</a:t>
            </a:r>
            <a:endParaRPr lang="de-DE" b="1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 action="ppaction://program"/>
          </p:cNvPr>
          <p:cNvSpPr/>
          <p:nvPr/>
        </p:nvSpPr>
        <p:spPr>
          <a:xfrm>
            <a:off x="2039815" y="6005253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ATEM Software Control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DEBF2DE-1BBE-40E5-9A07-ABD12E7E2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4" y="3428994"/>
            <a:ext cx="12" cy="1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1B8CCFD-C801-4DB5-A7BF-5B8FE8BA8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4" y="3428994"/>
            <a:ext cx="12" cy="1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F39DF88-8AB8-4C02-B748-243011AA8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78" y="3428977"/>
            <a:ext cx="44" cy="4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80FF739-4E3F-4FD5-A15C-6E6CE16FBD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1633" y="757237"/>
            <a:ext cx="3343275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20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Start Livestream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4103040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r>
              <a:rPr lang="de-DE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Studio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öffnen und auf den geplanten Gottesdienst klicken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Prüfen, ob Tasten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Mic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1 off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eingeschaltet sind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Atem Mini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still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Taste schalten dann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OnAir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Taste sowie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Rec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Taste schalten. Livestream und Backupaufnahme sind jetzt aktiv!!!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Prüfen, ob im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Studio der Livestream startet und als Standbild der Altar angezeigt wird. Verbindungsqualität und Sichtbarkeit 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Studio prüfen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Studio schließen</a:t>
            </a:r>
          </a:p>
        </p:txBody>
      </p:sp>
      <p:sp>
        <p:nvSpPr>
          <p:cNvPr id="6" name="Pfeil nach rechts 3">
            <a:hlinkClick r:id="rId2"/>
            <a:extLst>
              <a:ext uri="{FF2B5EF4-FFF2-40B4-BE49-F238E27FC236}">
                <a16:creationId xmlns:a16="http://schemas.microsoft.com/office/drawing/2014/main" id="{62F07613-B4E9-460C-AA54-65051697BAE7}"/>
              </a:ext>
            </a:extLst>
          </p:cNvPr>
          <p:cNvSpPr/>
          <p:nvPr/>
        </p:nvSpPr>
        <p:spPr>
          <a:xfrm>
            <a:off x="544909" y="5818216"/>
            <a:ext cx="2101309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YoutubeStudio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797914E-50C1-4CDE-9E6C-4D7D751FB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2651" y="288925"/>
            <a:ext cx="3780313" cy="359856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2A6389C-4B4E-4FE0-9AAD-D2DF7F4584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2689" y="3682332"/>
            <a:ext cx="5796530" cy="297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377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21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done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5863855" cy="5034264"/>
          </a:xfrm>
          <a:solidFill>
            <a:schemeClr val="tx1"/>
          </a:solidFill>
        </p:spPr>
        <p:txBody>
          <a:bodyPr>
            <a:normAutofit fontScale="85000" lnSpcReduction="1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Präsentation des Gottesdienstes öffnen und dort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ATEM Mini Taste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2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Mic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1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einschalten, der Livestream wechselt jetzt auf Diashow mit Ton. Im Monitor muss die Diashow laufen und im Headset ein Ton kommen!!!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der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Countdowntimer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links unten ein rotes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dies verschwindet, wenn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gestartet und öffentlich ist. Es kann bis zu einer Minute zwischen Start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grünem Button und Verschwinden des roten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vergehen. Die Anzeige verschwindet nicht, wenn der Stream private ist!!!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368142" y="204455"/>
            <a:ext cx="5681624" cy="322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14EB739-F95A-4902-BCEF-82AFA37E1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690" y="3533448"/>
            <a:ext cx="5800076" cy="281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000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311</Words>
  <Application>Microsoft Office PowerPoint</Application>
  <PresentationFormat>Breitbild</PresentationFormat>
  <Paragraphs>33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PostchurchCheck  1 Stop ATEM Mini</vt:lpstr>
      <vt:lpstr>PostchurchCheck  2 Backuprecorder</vt:lpstr>
      <vt:lpstr>PrechurchCheck  15 Prepare Livestream</vt:lpstr>
      <vt:lpstr>PrechurchCheck  16 Livestream ATEM Mini</vt:lpstr>
      <vt:lpstr>PrechurchCheck  20 Start Livestream</vt:lpstr>
      <vt:lpstr>PrechurchCheck  21 PreChurchCheck done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Geierwally xD</cp:lastModifiedBy>
  <cp:revision>273</cp:revision>
  <dcterms:created xsi:type="dcterms:W3CDTF">2020-11-19T11:20:37Z</dcterms:created>
  <dcterms:modified xsi:type="dcterms:W3CDTF">2024-12-24T05:13:19Z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2021-05-17T08:28:09Z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